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7" r:id="rId5"/>
    <p:sldId id="262" r:id="rId6"/>
    <p:sldId id="263" r:id="rId7"/>
    <p:sldId id="264" r:id="rId8"/>
    <p:sldId id="269" r:id="rId9"/>
    <p:sldId id="270" r:id="rId10"/>
    <p:sldId id="267" r:id="rId11"/>
    <p:sldId id="271" r:id="rId12"/>
    <p:sldId id="265" r:id="rId13"/>
    <p:sldId id="268" r:id="rId14"/>
    <p:sldId id="266" r:id="rId15"/>
    <p:sldId id="276" r:id="rId16"/>
  </p:sldIdLst>
  <p:sldSz cx="7559675" cy="10691495"/>
  <p:notesSz cx="6858000" cy="9144000"/>
  <p:custDataLst>
    <p:tags r:id="rId20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A1F"/>
    <a:srgbClr val="D7EEBF"/>
    <a:srgbClr val="008E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3398"/>
        <p:guide pos="23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5000" y="1749851"/>
            <a:ext cx="5670000" cy="3722453"/>
          </a:xfrm>
        </p:spPr>
        <p:txBody>
          <a:bodyPr anchor="b"/>
          <a:lstStyle>
            <a:lvl1pPr algn="ctr">
              <a:defRPr sz="37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45000" y="5615855"/>
            <a:ext cx="5670000" cy="2581461"/>
          </a:xfrm>
        </p:spPr>
        <p:txBody>
          <a:bodyPr/>
          <a:lstStyle>
            <a:lvl1pPr marL="0" indent="0" algn="ctr">
              <a:buNone/>
              <a:defRPr sz="1490"/>
            </a:lvl1pPr>
            <a:lvl2pPr marL="283210" indent="0" algn="ctr">
              <a:buNone/>
              <a:defRPr sz="1240"/>
            </a:lvl2pPr>
            <a:lvl3pPr marL="567055" indent="0" algn="ctr">
              <a:buNone/>
              <a:defRPr sz="1120"/>
            </a:lvl3pPr>
            <a:lvl4pPr marL="850265" indent="0" algn="ctr">
              <a:buNone/>
              <a:defRPr sz="990"/>
            </a:lvl4pPr>
            <a:lvl5pPr marL="1134110" indent="0" algn="ctr">
              <a:buNone/>
              <a:defRPr sz="990"/>
            </a:lvl5pPr>
            <a:lvl6pPr marL="1417320" indent="0" algn="ctr">
              <a:buNone/>
              <a:defRPr sz="990"/>
            </a:lvl6pPr>
            <a:lvl7pPr marL="1701165" indent="0" algn="ctr">
              <a:buNone/>
              <a:defRPr sz="990"/>
            </a:lvl7pPr>
            <a:lvl8pPr marL="1984375" indent="0" algn="ctr">
              <a:buNone/>
              <a:defRPr sz="990"/>
            </a:lvl8pPr>
            <a:lvl9pPr marL="2268220" indent="0" algn="ctr">
              <a:buNone/>
              <a:defRPr sz="99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481000" y="428182"/>
            <a:ext cx="1701000" cy="91229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8000" y="428182"/>
            <a:ext cx="5004391" cy="91229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45000" y="1749851"/>
            <a:ext cx="5670000" cy="3722453"/>
          </a:xfrm>
        </p:spPr>
        <p:txBody>
          <a:bodyPr anchor="b"/>
          <a:lstStyle>
            <a:lvl1pPr algn="ctr">
              <a:defRPr sz="37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45000" y="5615855"/>
            <a:ext cx="5670000" cy="2581461"/>
          </a:xfrm>
        </p:spPr>
        <p:txBody>
          <a:bodyPr/>
          <a:lstStyle>
            <a:lvl1pPr marL="0" indent="0" algn="ctr">
              <a:buNone/>
              <a:defRPr sz="1490"/>
            </a:lvl1pPr>
            <a:lvl2pPr marL="283210" indent="0" algn="ctr">
              <a:buNone/>
              <a:defRPr sz="1240"/>
            </a:lvl2pPr>
            <a:lvl3pPr marL="567055" indent="0" algn="ctr">
              <a:buNone/>
              <a:defRPr sz="1120"/>
            </a:lvl3pPr>
            <a:lvl4pPr marL="850265" indent="0" algn="ctr">
              <a:buNone/>
              <a:defRPr sz="990"/>
            </a:lvl4pPr>
            <a:lvl5pPr marL="1134110" indent="0" algn="ctr">
              <a:buNone/>
              <a:defRPr sz="990"/>
            </a:lvl5pPr>
            <a:lvl6pPr marL="1417320" indent="0" algn="ctr">
              <a:buNone/>
              <a:defRPr sz="990"/>
            </a:lvl6pPr>
            <a:lvl7pPr marL="1701165" indent="0" algn="ctr">
              <a:buNone/>
              <a:defRPr sz="990"/>
            </a:lvl7pPr>
            <a:lvl8pPr marL="1984375" indent="0" algn="ctr">
              <a:buNone/>
              <a:defRPr sz="990"/>
            </a:lvl8pPr>
            <a:lvl9pPr marL="2268220" indent="0" algn="ctr">
              <a:buNone/>
              <a:defRPr sz="99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5813" y="2665613"/>
            <a:ext cx="6520500" cy="4447637"/>
          </a:xfrm>
        </p:spPr>
        <p:txBody>
          <a:bodyPr anchor="b"/>
          <a:lstStyle>
            <a:lvl1pPr>
              <a:defRPr sz="37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15813" y="7155327"/>
            <a:ext cx="6520500" cy="2338907"/>
          </a:xfrm>
        </p:spPr>
        <p:txBody>
          <a:bodyPr/>
          <a:lstStyle>
            <a:lvl1pPr marL="0" indent="0">
              <a:buNone/>
              <a:defRPr sz="1490">
                <a:solidFill>
                  <a:schemeClr val="tx1">
                    <a:tint val="75000"/>
                  </a:schemeClr>
                </a:solidFill>
              </a:defRPr>
            </a:lvl1pPr>
            <a:lvl2pPr marL="283210" indent="0">
              <a:buNone/>
              <a:defRPr sz="1240">
                <a:solidFill>
                  <a:schemeClr val="tx1">
                    <a:tint val="75000"/>
                  </a:schemeClr>
                </a:solidFill>
              </a:defRPr>
            </a:lvl2pPr>
            <a:lvl3pPr marL="567055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3pPr>
            <a:lvl4pPr marL="850265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4pPr>
            <a:lvl5pPr marL="1134110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5pPr>
            <a:lvl6pPr marL="1417320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6pPr>
            <a:lvl7pPr marL="1701165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7pPr>
            <a:lvl8pPr marL="1984375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8pPr>
            <a:lvl9pPr marL="2268220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78000" y="2494835"/>
            <a:ext cx="3333960" cy="70563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848040" y="2494835"/>
            <a:ext cx="3333960" cy="70563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35" y="569258"/>
            <a:ext cx="6520500" cy="206665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35894" y="2772722"/>
            <a:ext cx="3022000" cy="1284542"/>
          </a:xfrm>
        </p:spPr>
        <p:txBody>
          <a:bodyPr anchor="ctr" anchorCtr="0"/>
          <a:lstStyle>
            <a:lvl1pPr marL="0" indent="0">
              <a:buNone/>
              <a:defRPr sz="1735"/>
            </a:lvl1pPr>
            <a:lvl2pPr marL="283210" indent="0">
              <a:buNone/>
              <a:defRPr sz="1490"/>
            </a:lvl2pPr>
            <a:lvl3pPr marL="567055" indent="0">
              <a:buNone/>
              <a:defRPr sz="1240"/>
            </a:lvl3pPr>
            <a:lvl4pPr marL="850265" indent="0">
              <a:buNone/>
              <a:defRPr sz="1120"/>
            </a:lvl4pPr>
            <a:lvl5pPr marL="1134110" indent="0">
              <a:buNone/>
              <a:defRPr sz="1120"/>
            </a:lvl5pPr>
            <a:lvl6pPr marL="1417320" indent="0">
              <a:buNone/>
              <a:defRPr sz="1120"/>
            </a:lvl6pPr>
            <a:lvl7pPr marL="1701165" indent="0">
              <a:buNone/>
              <a:defRPr sz="1120"/>
            </a:lvl7pPr>
            <a:lvl8pPr marL="1984375" indent="0">
              <a:buNone/>
              <a:defRPr sz="1120"/>
            </a:lvl8pPr>
            <a:lvl9pPr marL="2268220" indent="0">
              <a:buNone/>
              <a:defRPr sz="112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35894" y="4155531"/>
            <a:ext cx="3022000" cy="549463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879795" y="2772722"/>
            <a:ext cx="3036883" cy="1284542"/>
          </a:xfrm>
        </p:spPr>
        <p:txBody>
          <a:bodyPr anchor="ctr" anchorCtr="0"/>
          <a:lstStyle>
            <a:lvl1pPr marL="0" indent="0">
              <a:buNone/>
              <a:defRPr sz="1735"/>
            </a:lvl1pPr>
            <a:lvl2pPr marL="283210" indent="0">
              <a:buNone/>
              <a:defRPr sz="1490"/>
            </a:lvl2pPr>
            <a:lvl3pPr marL="567055" indent="0">
              <a:buNone/>
              <a:defRPr sz="1240"/>
            </a:lvl3pPr>
            <a:lvl4pPr marL="850265" indent="0">
              <a:buNone/>
              <a:defRPr sz="1120"/>
            </a:lvl4pPr>
            <a:lvl5pPr marL="1134110" indent="0">
              <a:buNone/>
              <a:defRPr sz="1120"/>
            </a:lvl5pPr>
            <a:lvl6pPr marL="1417320" indent="0">
              <a:buNone/>
              <a:defRPr sz="1120"/>
            </a:lvl6pPr>
            <a:lvl7pPr marL="1701165" indent="0">
              <a:buNone/>
              <a:defRPr sz="1120"/>
            </a:lvl7pPr>
            <a:lvl8pPr marL="1984375" indent="0">
              <a:buNone/>
              <a:defRPr sz="1120"/>
            </a:lvl8pPr>
            <a:lvl9pPr marL="2268220" indent="0">
              <a:buNone/>
              <a:defRPr sz="112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879795" y="4155531"/>
            <a:ext cx="3036883" cy="549463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35" y="712810"/>
            <a:ext cx="2438297" cy="2494835"/>
          </a:xfrm>
        </p:spPr>
        <p:txBody>
          <a:bodyPr anchor="b"/>
          <a:lstStyle>
            <a:lvl1pPr>
              <a:defRPr sz="198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13985" y="1539472"/>
            <a:ext cx="3827250" cy="7598357"/>
          </a:xfrm>
        </p:spPr>
        <p:txBody>
          <a:bodyPr/>
          <a:lstStyle>
            <a:lvl1pPr>
              <a:defRPr sz="1985"/>
            </a:lvl1pPr>
            <a:lvl2pPr>
              <a:defRPr sz="1735"/>
            </a:lvl2pPr>
            <a:lvl3pPr>
              <a:defRPr sz="1490"/>
            </a:lvl3pPr>
            <a:lvl4pPr>
              <a:defRPr sz="1240"/>
            </a:lvl4pPr>
            <a:lvl5pPr>
              <a:defRPr sz="1240"/>
            </a:lvl5pPr>
            <a:lvl6pPr>
              <a:defRPr sz="1240"/>
            </a:lvl6pPr>
            <a:lvl7pPr>
              <a:defRPr sz="1240"/>
            </a:lvl7pPr>
            <a:lvl8pPr>
              <a:defRPr sz="1240"/>
            </a:lvl8pPr>
            <a:lvl9pPr>
              <a:defRPr sz="124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20735" y="3207645"/>
            <a:ext cx="2438297" cy="5942560"/>
          </a:xfrm>
        </p:spPr>
        <p:txBody>
          <a:bodyPr/>
          <a:lstStyle>
            <a:lvl1pPr marL="0" indent="0">
              <a:buNone/>
              <a:defRPr sz="990"/>
            </a:lvl1pPr>
            <a:lvl2pPr marL="283210" indent="0">
              <a:buNone/>
              <a:defRPr sz="870"/>
            </a:lvl2pPr>
            <a:lvl3pPr marL="567055" indent="0">
              <a:buNone/>
              <a:defRPr sz="745"/>
            </a:lvl3pPr>
            <a:lvl4pPr marL="850265" indent="0">
              <a:buNone/>
              <a:defRPr sz="625"/>
            </a:lvl4pPr>
            <a:lvl5pPr marL="1134110" indent="0">
              <a:buNone/>
              <a:defRPr sz="625"/>
            </a:lvl5pPr>
            <a:lvl6pPr marL="1417320" indent="0">
              <a:buNone/>
              <a:defRPr sz="625"/>
            </a:lvl6pPr>
            <a:lvl7pPr marL="1701165" indent="0">
              <a:buNone/>
              <a:defRPr sz="625"/>
            </a:lvl7pPr>
            <a:lvl8pPr marL="1984375" indent="0">
              <a:buNone/>
              <a:defRPr sz="625"/>
            </a:lvl8pPr>
            <a:lvl9pPr marL="2268220" indent="0">
              <a:buNone/>
              <a:defRPr sz="62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35" y="712810"/>
            <a:ext cx="2582845" cy="2494835"/>
          </a:xfrm>
        </p:spPr>
        <p:txBody>
          <a:bodyPr anchor="b"/>
          <a:lstStyle>
            <a:lvl1pPr>
              <a:defRPr sz="198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213985" y="712812"/>
            <a:ext cx="3827250" cy="8425019"/>
          </a:xfrm>
        </p:spPr>
        <p:txBody>
          <a:bodyPr/>
          <a:lstStyle>
            <a:lvl1pPr marL="0" indent="0">
              <a:buNone/>
              <a:defRPr sz="1985"/>
            </a:lvl1pPr>
            <a:lvl2pPr marL="283210" indent="0">
              <a:buNone/>
              <a:defRPr sz="1735"/>
            </a:lvl2pPr>
            <a:lvl3pPr marL="567055" indent="0">
              <a:buNone/>
              <a:defRPr sz="1490"/>
            </a:lvl3pPr>
            <a:lvl4pPr marL="850265" indent="0">
              <a:buNone/>
              <a:defRPr sz="1240"/>
            </a:lvl4pPr>
            <a:lvl5pPr marL="1134110" indent="0">
              <a:buNone/>
              <a:defRPr sz="1240"/>
            </a:lvl5pPr>
            <a:lvl6pPr marL="1417320" indent="0">
              <a:buNone/>
              <a:defRPr sz="1240"/>
            </a:lvl6pPr>
            <a:lvl7pPr marL="1701165" indent="0">
              <a:buNone/>
              <a:defRPr sz="1240"/>
            </a:lvl7pPr>
            <a:lvl8pPr marL="1984375" indent="0">
              <a:buNone/>
              <a:defRPr sz="1240"/>
            </a:lvl8pPr>
            <a:lvl9pPr marL="2268220" indent="0">
              <a:buNone/>
              <a:defRPr sz="124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20735" y="3207645"/>
            <a:ext cx="2582845" cy="5942560"/>
          </a:xfrm>
        </p:spPr>
        <p:txBody>
          <a:bodyPr/>
          <a:lstStyle>
            <a:lvl1pPr marL="0" indent="0">
              <a:buNone/>
              <a:defRPr sz="1240"/>
            </a:lvl1pPr>
            <a:lvl2pPr marL="283210" indent="0">
              <a:buNone/>
              <a:defRPr sz="1120"/>
            </a:lvl2pPr>
            <a:lvl3pPr marL="567055" indent="0">
              <a:buNone/>
              <a:defRPr sz="990"/>
            </a:lvl3pPr>
            <a:lvl4pPr marL="850265" indent="0">
              <a:buNone/>
              <a:defRPr sz="870"/>
            </a:lvl4pPr>
            <a:lvl5pPr marL="1134110" indent="0">
              <a:buNone/>
              <a:defRPr sz="870"/>
            </a:lvl5pPr>
            <a:lvl6pPr marL="1417320" indent="0">
              <a:buNone/>
              <a:defRPr sz="870"/>
            </a:lvl6pPr>
            <a:lvl7pPr marL="1701165" indent="0">
              <a:buNone/>
              <a:defRPr sz="870"/>
            </a:lvl7pPr>
            <a:lvl8pPr marL="1984375" indent="0">
              <a:buNone/>
              <a:defRPr sz="870"/>
            </a:lvl8pPr>
            <a:lvl9pPr marL="2268220" indent="0">
              <a:buNone/>
              <a:defRPr sz="87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5481000" y="428182"/>
            <a:ext cx="1701000" cy="91229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8000" y="428182"/>
            <a:ext cx="5004391" cy="91229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5812" y="2665613"/>
            <a:ext cx="6520500" cy="4447637"/>
          </a:xfrm>
        </p:spPr>
        <p:txBody>
          <a:bodyPr anchor="b"/>
          <a:lstStyle>
            <a:lvl1pPr>
              <a:defRPr sz="37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15812" y="7155327"/>
            <a:ext cx="6520500" cy="2338907"/>
          </a:xfrm>
        </p:spPr>
        <p:txBody>
          <a:bodyPr/>
          <a:lstStyle>
            <a:lvl1pPr marL="0" indent="0">
              <a:buNone/>
              <a:defRPr sz="1490">
                <a:solidFill>
                  <a:schemeClr val="tx1">
                    <a:tint val="75000"/>
                  </a:schemeClr>
                </a:solidFill>
              </a:defRPr>
            </a:lvl1pPr>
            <a:lvl2pPr marL="283210" indent="0">
              <a:buNone/>
              <a:defRPr sz="1240">
                <a:solidFill>
                  <a:schemeClr val="tx1">
                    <a:tint val="75000"/>
                  </a:schemeClr>
                </a:solidFill>
              </a:defRPr>
            </a:lvl2pPr>
            <a:lvl3pPr marL="567055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3pPr>
            <a:lvl4pPr marL="850265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4pPr>
            <a:lvl5pPr marL="1134110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5pPr>
            <a:lvl6pPr marL="1417320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6pPr>
            <a:lvl7pPr marL="1701165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7pPr>
            <a:lvl8pPr marL="1984375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8pPr>
            <a:lvl9pPr marL="2268220" indent="0">
              <a:buNone/>
              <a:defRPr sz="9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378000" y="2494835"/>
            <a:ext cx="3333960" cy="70563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3848040" y="2494835"/>
            <a:ext cx="3333960" cy="70563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35" y="569258"/>
            <a:ext cx="6520500" cy="206665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35893" y="2772722"/>
            <a:ext cx="3022000" cy="1284542"/>
          </a:xfrm>
        </p:spPr>
        <p:txBody>
          <a:bodyPr anchor="ctr" anchorCtr="0"/>
          <a:lstStyle>
            <a:lvl1pPr marL="0" indent="0">
              <a:buNone/>
              <a:defRPr sz="1735"/>
            </a:lvl1pPr>
            <a:lvl2pPr marL="283210" indent="0">
              <a:buNone/>
              <a:defRPr sz="1490"/>
            </a:lvl2pPr>
            <a:lvl3pPr marL="567055" indent="0">
              <a:buNone/>
              <a:defRPr sz="1240"/>
            </a:lvl3pPr>
            <a:lvl4pPr marL="850265" indent="0">
              <a:buNone/>
              <a:defRPr sz="1120"/>
            </a:lvl4pPr>
            <a:lvl5pPr marL="1134110" indent="0">
              <a:buNone/>
              <a:defRPr sz="1120"/>
            </a:lvl5pPr>
            <a:lvl6pPr marL="1417320" indent="0">
              <a:buNone/>
              <a:defRPr sz="1120"/>
            </a:lvl6pPr>
            <a:lvl7pPr marL="1701165" indent="0">
              <a:buNone/>
              <a:defRPr sz="1120"/>
            </a:lvl7pPr>
            <a:lvl8pPr marL="1984375" indent="0">
              <a:buNone/>
              <a:defRPr sz="1120"/>
            </a:lvl8pPr>
            <a:lvl9pPr marL="2268220" indent="0">
              <a:buNone/>
              <a:defRPr sz="112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35893" y="4155531"/>
            <a:ext cx="3022000" cy="549463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879794" y="2772722"/>
            <a:ext cx="3036883" cy="1284542"/>
          </a:xfrm>
        </p:spPr>
        <p:txBody>
          <a:bodyPr anchor="ctr" anchorCtr="0"/>
          <a:lstStyle>
            <a:lvl1pPr marL="0" indent="0">
              <a:buNone/>
              <a:defRPr sz="1735"/>
            </a:lvl1pPr>
            <a:lvl2pPr marL="283210" indent="0">
              <a:buNone/>
              <a:defRPr sz="1490"/>
            </a:lvl2pPr>
            <a:lvl3pPr marL="567055" indent="0">
              <a:buNone/>
              <a:defRPr sz="1240"/>
            </a:lvl3pPr>
            <a:lvl4pPr marL="850265" indent="0">
              <a:buNone/>
              <a:defRPr sz="1120"/>
            </a:lvl4pPr>
            <a:lvl5pPr marL="1134110" indent="0">
              <a:buNone/>
              <a:defRPr sz="1120"/>
            </a:lvl5pPr>
            <a:lvl6pPr marL="1417320" indent="0">
              <a:buNone/>
              <a:defRPr sz="1120"/>
            </a:lvl6pPr>
            <a:lvl7pPr marL="1701165" indent="0">
              <a:buNone/>
              <a:defRPr sz="1120"/>
            </a:lvl7pPr>
            <a:lvl8pPr marL="1984375" indent="0">
              <a:buNone/>
              <a:defRPr sz="1120"/>
            </a:lvl8pPr>
            <a:lvl9pPr marL="2268220" indent="0">
              <a:buNone/>
              <a:defRPr sz="112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879794" y="4155531"/>
            <a:ext cx="3036883" cy="549463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35" y="712810"/>
            <a:ext cx="2438297" cy="2494835"/>
          </a:xfrm>
        </p:spPr>
        <p:txBody>
          <a:bodyPr anchor="b"/>
          <a:lstStyle>
            <a:lvl1pPr>
              <a:defRPr sz="198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13985" y="1539472"/>
            <a:ext cx="3827250" cy="7598357"/>
          </a:xfrm>
        </p:spPr>
        <p:txBody>
          <a:bodyPr/>
          <a:lstStyle>
            <a:lvl1pPr>
              <a:defRPr sz="1985"/>
            </a:lvl1pPr>
            <a:lvl2pPr>
              <a:defRPr sz="1735"/>
            </a:lvl2pPr>
            <a:lvl3pPr>
              <a:defRPr sz="1490"/>
            </a:lvl3pPr>
            <a:lvl4pPr>
              <a:defRPr sz="1240"/>
            </a:lvl4pPr>
            <a:lvl5pPr>
              <a:defRPr sz="1240"/>
            </a:lvl5pPr>
            <a:lvl6pPr>
              <a:defRPr sz="1240"/>
            </a:lvl6pPr>
            <a:lvl7pPr>
              <a:defRPr sz="1240"/>
            </a:lvl7pPr>
            <a:lvl8pPr>
              <a:defRPr sz="1240"/>
            </a:lvl8pPr>
            <a:lvl9pPr>
              <a:defRPr sz="124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20735" y="3207645"/>
            <a:ext cx="2438297" cy="5942560"/>
          </a:xfrm>
        </p:spPr>
        <p:txBody>
          <a:bodyPr/>
          <a:lstStyle>
            <a:lvl1pPr marL="0" indent="0">
              <a:buNone/>
              <a:defRPr sz="990"/>
            </a:lvl1pPr>
            <a:lvl2pPr marL="283210" indent="0">
              <a:buNone/>
              <a:defRPr sz="870"/>
            </a:lvl2pPr>
            <a:lvl3pPr marL="567055" indent="0">
              <a:buNone/>
              <a:defRPr sz="745"/>
            </a:lvl3pPr>
            <a:lvl4pPr marL="850265" indent="0">
              <a:buNone/>
              <a:defRPr sz="625"/>
            </a:lvl4pPr>
            <a:lvl5pPr marL="1134110" indent="0">
              <a:buNone/>
              <a:defRPr sz="625"/>
            </a:lvl5pPr>
            <a:lvl6pPr marL="1417320" indent="0">
              <a:buNone/>
              <a:defRPr sz="625"/>
            </a:lvl6pPr>
            <a:lvl7pPr marL="1701165" indent="0">
              <a:buNone/>
              <a:defRPr sz="625"/>
            </a:lvl7pPr>
            <a:lvl8pPr marL="1984375" indent="0">
              <a:buNone/>
              <a:defRPr sz="625"/>
            </a:lvl8pPr>
            <a:lvl9pPr marL="2268220" indent="0">
              <a:buNone/>
              <a:defRPr sz="625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35" y="712810"/>
            <a:ext cx="2582844" cy="2494835"/>
          </a:xfrm>
        </p:spPr>
        <p:txBody>
          <a:bodyPr anchor="b"/>
          <a:lstStyle>
            <a:lvl1pPr>
              <a:defRPr sz="198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213985" y="712812"/>
            <a:ext cx="3827250" cy="8425019"/>
          </a:xfrm>
        </p:spPr>
        <p:txBody>
          <a:bodyPr/>
          <a:lstStyle>
            <a:lvl1pPr marL="0" indent="0">
              <a:buNone/>
              <a:defRPr sz="1985"/>
            </a:lvl1pPr>
            <a:lvl2pPr marL="283210" indent="0">
              <a:buNone/>
              <a:defRPr sz="1735"/>
            </a:lvl2pPr>
            <a:lvl3pPr marL="567055" indent="0">
              <a:buNone/>
              <a:defRPr sz="1490"/>
            </a:lvl3pPr>
            <a:lvl4pPr marL="850265" indent="0">
              <a:buNone/>
              <a:defRPr sz="1240"/>
            </a:lvl4pPr>
            <a:lvl5pPr marL="1134110" indent="0">
              <a:buNone/>
              <a:defRPr sz="1240"/>
            </a:lvl5pPr>
            <a:lvl6pPr marL="1417320" indent="0">
              <a:buNone/>
              <a:defRPr sz="1240"/>
            </a:lvl6pPr>
            <a:lvl7pPr marL="1701165" indent="0">
              <a:buNone/>
              <a:defRPr sz="1240"/>
            </a:lvl7pPr>
            <a:lvl8pPr marL="1984375" indent="0">
              <a:buNone/>
              <a:defRPr sz="1240"/>
            </a:lvl8pPr>
            <a:lvl9pPr marL="2268220" indent="0">
              <a:buNone/>
              <a:defRPr sz="124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20735" y="3207645"/>
            <a:ext cx="2582844" cy="5942560"/>
          </a:xfrm>
        </p:spPr>
        <p:txBody>
          <a:bodyPr/>
          <a:lstStyle>
            <a:lvl1pPr marL="0" indent="0">
              <a:buNone/>
              <a:defRPr sz="1240"/>
            </a:lvl1pPr>
            <a:lvl2pPr marL="283210" indent="0">
              <a:buNone/>
              <a:defRPr sz="1120"/>
            </a:lvl2pPr>
            <a:lvl3pPr marL="567055" indent="0">
              <a:buNone/>
              <a:defRPr sz="990"/>
            </a:lvl3pPr>
            <a:lvl4pPr marL="850265" indent="0">
              <a:buNone/>
              <a:defRPr sz="870"/>
            </a:lvl4pPr>
            <a:lvl5pPr marL="1134110" indent="0">
              <a:buNone/>
              <a:defRPr sz="870"/>
            </a:lvl5pPr>
            <a:lvl6pPr marL="1417320" indent="0">
              <a:buNone/>
              <a:defRPr sz="870"/>
            </a:lvl6pPr>
            <a:lvl7pPr marL="1701165" indent="0">
              <a:buNone/>
              <a:defRPr sz="870"/>
            </a:lvl7pPr>
            <a:lvl8pPr marL="1984375" indent="0">
              <a:buNone/>
              <a:defRPr sz="870"/>
            </a:lvl8pPr>
            <a:lvl9pPr marL="2268220" indent="0">
              <a:buNone/>
              <a:defRPr sz="87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378000" y="428182"/>
            <a:ext cx="6804000" cy="178202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378000" y="2494835"/>
            <a:ext cx="6804000" cy="705632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378000" y="9736788"/>
            <a:ext cx="1764000" cy="74251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155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2583000" y="9736788"/>
            <a:ext cx="2394000" cy="74251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155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5418000" y="9736788"/>
            <a:ext cx="1764000" cy="74251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155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64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3210" lvl="0" indent="-28321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•"/>
        <a:defRPr sz="264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14680" lvl="1" indent="-235585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–"/>
        <a:defRPr sz="231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44880" lvl="2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•"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22705" lvl="3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–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701165" lvl="4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078990" lvl="5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456815" lvl="6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835275" lvl="7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213100" lvl="8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49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77825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756285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13411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511935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188976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26822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2646045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02387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378000" y="428182"/>
            <a:ext cx="6804000" cy="1782025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378000" y="2494835"/>
            <a:ext cx="6804000" cy="705632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378000" y="9736788"/>
            <a:ext cx="1764000" cy="74251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155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2583000" y="9736788"/>
            <a:ext cx="2394000" cy="74251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155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5418000" y="9736788"/>
            <a:ext cx="1764000" cy="74251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155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364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3210" lvl="0" indent="-28321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•"/>
        <a:defRPr sz="264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614680" lvl="1" indent="-235585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–"/>
        <a:defRPr sz="231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44880" lvl="2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•"/>
        <a:defRPr sz="198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22705" lvl="3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–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701165" lvl="4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078990" lvl="5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456815" lvl="6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835275" lvl="7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213100" lvl="8" indent="-189230" algn="l" defTabSz="756285" eaLnBrk="1" fontAlgn="base" latinLnBrk="0" hangingPunct="1">
        <a:lnSpc>
          <a:spcPct val="100000"/>
        </a:lnSpc>
        <a:spcBef>
          <a:spcPts val="80"/>
        </a:spcBef>
        <a:spcAft>
          <a:spcPct val="0"/>
        </a:spcAft>
        <a:buChar char="»"/>
        <a:defRPr sz="1655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49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77825" lvl="1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756285" lvl="2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134110" lvl="3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511935" lvl="4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1889760" lvl="5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268220" lvl="6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2646045" lvl="7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023870" lvl="8" indent="0" algn="l" defTabSz="756285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 l="-20000" r="20000"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94970" y="521335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Paper Prototyping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</a:rPr>
              <a:t>- Group 3</a:t>
            </a:r>
            <a:endParaRPr lang="en-US" altLang="zh-CN" sz="4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0870" y="2393315"/>
            <a:ext cx="87826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>
                <a:latin typeface="Times New Roman" panose="02020603050405020304" charset="0"/>
                <a:cs typeface="Times New Roman" panose="02020603050405020304" charset="0"/>
              </a:rPr>
              <a:t>Cuiting Huang            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huang.cui@northeastern.edu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>
                <a:latin typeface="Times New Roman" panose="02020603050405020304" charset="0"/>
                <a:cs typeface="Times New Roman" panose="02020603050405020304" charset="0"/>
              </a:rPr>
              <a:t>Xi</a:t>
            </a:r>
            <a:r>
              <a:rPr lang="en-US" altLang="zh-CN" sz="2000" b="1">
                <a:latin typeface="Times New Roman" panose="02020603050405020304" charset="0"/>
                <a:cs typeface="Times New Roman" panose="02020603050405020304" charset="0"/>
              </a:rPr>
              <a:t>aol</a:t>
            </a:r>
            <a:r>
              <a:rPr lang="zh-CN" altLang="en-US" sz="2000" b="1">
                <a:latin typeface="Times New Roman" panose="02020603050405020304" charset="0"/>
                <a:cs typeface="Times New Roman" panose="02020603050405020304" charset="0"/>
              </a:rPr>
              <a:t>an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zh-CN" altLang="en-US" sz="2000" b="1">
                <a:latin typeface="Times New Roman" panose="02020603050405020304" charset="0"/>
                <a:cs typeface="Times New Roman" panose="02020603050405020304" charset="0"/>
              </a:rPr>
              <a:t>Wu                   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wu.xiaol@northeastern.edu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>
                <a:latin typeface="Times New Roman" panose="02020603050405020304" charset="0"/>
                <a:cs typeface="Times New Roman" panose="02020603050405020304" charset="0"/>
              </a:rPr>
              <a:t>Yichao Wu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                    wu.yicha@northeastern.edu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Feedback and Sketches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List of Countries to Choose</a:t>
            </a:r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5775" y="2038350"/>
            <a:ext cx="6588125" cy="3289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Reactive feedback: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Like: Simple and use to understand and use; function that can select recipes by countries is impressive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Dislike: screen title is confused; only text on screen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Reflective feedback(suggestions):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Designers can add food pictures under the country subtitle bar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>
              <a:buFont typeface="Arial" panose="020B0604020202020204" pitchFamily="34" charset="0"/>
            </a:pP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67665" y="5328285"/>
            <a:ext cx="6585585" cy="4591050"/>
            <a:chOff x="579" y="8746"/>
            <a:chExt cx="10371" cy="7230"/>
          </a:xfrm>
        </p:grpSpPr>
        <p:pic>
          <p:nvPicPr>
            <p:cNvPr id="3" name="图片 2" descr="微信图片_2022111118503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rot="16200000">
              <a:off x="2512" y="7538"/>
              <a:ext cx="7231" cy="9646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8429" y="10290"/>
              <a:ext cx="2060" cy="11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3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579" y="10290"/>
              <a:ext cx="2060" cy="119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3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453005" y="9919970"/>
            <a:ext cx="4500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Highlighted places are added by test users</a:t>
            </a:r>
            <a:endParaRPr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Feedback and Sketches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Add Screen</a:t>
            </a:r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 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5775" y="2038350"/>
            <a:ext cx="6588125" cy="3289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Reactive feedback: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Like: recipes picture upload button is easy to find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Dislike: no reset button, no title on screen, cannot upload multiple pictuereds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Reflective feedback(suggestions):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Add reset button, location selector and title on screen; add function that can delete pictures seperately</a:t>
            </a: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>
              <a:buFont typeface="Arial" panose="020B0604020202020204" pitchFamily="34" charset="0"/>
            </a:pPr>
            <a:endParaRPr lang="en-US" sz="24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447290" y="10040620"/>
            <a:ext cx="4500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ym typeface="+mn-ea"/>
              </a:rPr>
              <a:t>Highlighted places are added by test users</a:t>
            </a:r>
            <a:endParaRPr lang="en-US" altLang="zh-CN"/>
          </a:p>
        </p:txBody>
      </p:sp>
      <p:pic>
        <p:nvPicPr>
          <p:cNvPr id="9" name="图片 8" descr="微信图片_202211112002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4390" y="5454650"/>
            <a:ext cx="6113780" cy="458597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367790" y="8324850"/>
            <a:ext cx="911225" cy="50165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875790" y="6388100"/>
            <a:ext cx="911225" cy="50165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3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Design the chosen screens based on the feedback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9705" y="2105025"/>
            <a:ext cx="6588125" cy="3289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List of Countries</a:t>
            </a:r>
            <a:r>
              <a:rPr lang="en-US" altLang="zh-CN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to Choose </a:t>
            </a:r>
            <a:r>
              <a:rPr lang="en-US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endParaRPr lang="en-US" sz="2400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15" y="2681605"/>
            <a:ext cx="2330450" cy="5060315"/>
          </a:xfrm>
          <a:prstGeom prst="rect">
            <a:avLst/>
          </a:prstGeom>
        </p:spPr>
      </p:pic>
      <p:pic>
        <p:nvPicPr>
          <p:cNvPr id="4" name="图片 3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515" y="2681605"/>
            <a:ext cx="2249805" cy="5075555"/>
          </a:xfrm>
          <a:prstGeom prst="rect">
            <a:avLst/>
          </a:prstGeom>
        </p:spPr>
      </p:pic>
      <p:pic>
        <p:nvPicPr>
          <p:cNvPr id="5" name="图片 4" descr="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4435" y="2609850"/>
            <a:ext cx="2361565" cy="51631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15645" y="8154035"/>
            <a:ext cx="612902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/>
              <a:t>We can scroll the image of country map to select our expected location and explore the food in specific locations. </a:t>
            </a:r>
            <a:endParaRPr lang="en-US" altLang="zh-CN" sz="20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/>
              <a:t>By clicking the explore button, we can go to a nested page, where we can see the recipes of food from selected locations.</a:t>
            </a:r>
            <a:endParaRPr lang="en-US" altLang="zh-CN"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Design the chosen screens based on the feedback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9705" y="2105025"/>
            <a:ext cx="6588125" cy="3289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Add Screen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endParaRPr lang="en-US" sz="2400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81355" y="8729980"/>
            <a:ext cx="598805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/>
              <a:t>We can delete uploaded images by clicking the “x” button in the right-top corner of separate image. </a:t>
            </a:r>
            <a:endParaRPr lang="en-US" altLang="zh-CN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/>
              <a:t>We can also click the blue”Upload More” button to upload picture s from camera or album.</a:t>
            </a:r>
            <a:endParaRPr lang="en-US" altLang="zh-CN" sz="2000"/>
          </a:p>
        </p:txBody>
      </p:sp>
      <p:pic>
        <p:nvPicPr>
          <p:cNvPr id="8" name="图片 7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750" y="2681605"/>
            <a:ext cx="2536190" cy="5657215"/>
          </a:xfrm>
          <a:prstGeom prst="rect">
            <a:avLst/>
          </a:prstGeom>
        </p:spPr>
      </p:pic>
      <p:pic>
        <p:nvPicPr>
          <p:cNvPr id="9" name="图片 8" descr="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300" y="2644140"/>
            <a:ext cx="2641600" cy="56946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Introduce of our app 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altLang="zh-CN" sz="4400" b="1">
                <a:solidFill>
                  <a:schemeClr val="accent1">
                    <a:lumMod val="5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Fooriend</a:t>
            </a:r>
            <a:endParaRPr lang="en-US" altLang="zh-CN" sz="4400" b="1">
              <a:solidFill>
                <a:schemeClr val="accent1">
                  <a:lumMod val="50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60680" y="2129155"/>
            <a:ext cx="658812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Fooriend is an easy-to-use and smart recipe sharing app. You can share your recipes</a:t>
            </a: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find recipes of different cuisines from all of the world </a:t>
            </a: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and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 also leave your comment to others' recipes and get advice from other users, which helps you make friends by cooking and sharing!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23850" y="4769485"/>
            <a:ext cx="72796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List of the Screens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0680" y="5777865"/>
            <a:ext cx="658812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Notifications </a:t>
            </a:r>
            <a:r>
              <a:rPr lang="en-US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- a</a:t>
            </a:r>
            <a:r>
              <a:rPr lang="en-US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screen asks users to allow push </a:t>
            </a:r>
            <a:endParaRPr lang="en-US" sz="20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Home Screen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- shows recipes categories(e.g hot, recent, all)</a:t>
            </a:r>
            <a:endParaRPr lang="en-US" altLang="zh-CN" sz="20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Location Screen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- shows recipes by users’ location</a:t>
            </a:r>
            <a:endParaRPr lang="en-US" altLang="zh-CN" sz="20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(Chosen Screens)</a:t>
            </a:r>
            <a:r>
              <a:rPr lang="en-US" altLang="zh-CN" sz="20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List of Countries</a:t>
            </a:r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20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to Choose </a:t>
            </a:r>
            <a:endParaRPr lang="en-US" altLang="zh-CN" sz="2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Viewing a Recipes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- details screen of recipes</a:t>
            </a:r>
            <a:endParaRPr lang="en-US" altLang="zh-CN" sz="20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(Chosen Screens) </a:t>
            </a:r>
            <a:r>
              <a:rPr lang="en-US" altLang="zh-CN" sz="2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Add Screen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- for users to share their recipes</a:t>
            </a:r>
            <a:endParaRPr lang="en-US" altLang="zh-CN" sz="20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Collection Page</a:t>
            </a:r>
            <a:r>
              <a:rPr lang="en-US" altLang="zh-CN" sz="20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- shows users’ favorite recipes</a:t>
            </a:r>
            <a:endParaRPr lang="en-US" altLang="zh-CN" sz="20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Profile Screen</a:t>
            </a:r>
            <a:endParaRPr lang="en-US" altLang="zh-CN" sz="2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Sign in/ Sign up Screen</a:t>
            </a:r>
            <a:endParaRPr lang="en-US" altLang="zh-CN" sz="2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The Chosen Screens </a:t>
            </a:r>
            <a:endParaRPr lang="en-US" altLang="zh-CN" sz="4400" b="1">
              <a:solidFill>
                <a:srgbClr val="008E3F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3855" y="1361440"/>
            <a:ext cx="6588125" cy="32899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List of Countries</a:t>
            </a: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zh-CN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to Choose </a:t>
            </a: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Add Screen</a:t>
            </a:r>
            <a:endParaRPr lang="en-US" altLang="zh-CN" sz="24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 descr="微信图片_2022111117543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9035" y="1867535"/>
            <a:ext cx="5238750" cy="3929380"/>
          </a:xfrm>
          <a:prstGeom prst="rect">
            <a:avLst/>
          </a:prstGeom>
        </p:spPr>
      </p:pic>
      <p:pic>
        <p:nvPicPr>
          <p:cNvPr id="4" name="图片 3" descr="微信图片_20221111175446"/>
          <p:cNvPicPr>
            <a:picLocks noChangeAspect="1"/>
          </p:cNvPicPr>
          <p:nvPr/>
        </p:nvPicPr>
        <p:blipFill>
          <a:blip r:embed="rId2"/>
          <a:srcRect r="3289"/>
          <a:stretch>
            <a:fillRect/>
          </a:stretch>
        </p:blipFill>
        <p:spPr>
          <a:xfrm>
            <a:off x="1169035" y="6303010"/>
            <a:ext cx="5266055" cy="40843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Target Users Description</a:t>
            </a:r>
            <a:endParaRPr lang="en-US" altLang="zh-CN" sz="44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3850" y="1601470"/>
            <a:ext cx="6588125" cy="29413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Someone who is interested in cooking, including those from beginner to professional cook, from different countries and cultures. </a:t>
            </a:r>
            <a:endParaRPr lang="en-US" altLang="zh-CN" sz="2400">
              <a:latin typeface="Times New Roman" panose="02020603050405020304" charset="0"/>
              <a:cs typeface="Times New Roman" panose="020206030504050203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Someone who wants to share/discuss/optimize their recipes with other cooking-lover in the network, make friends by cooking and explore different foods worldwide.</a:t>
            </a:r>
            <a:endParaRPr lang="en-US" altLang="zh-CN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buFont typeface="Arial" panose="020B0604020202020204" pitchFamily="34" charset="0"/>
            </a:pPr>
            <a:endParaRPr lang="en-US" altLang="zh-CN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06705" y="4923155"/>
            <a:ext cx="6946265" cy="5311140"/>
            <a:chOff x="396" y="7703"/>
            <a:chExt cx="10939" cy="8364"/>
          </a:xfrm>
        </p:grpSpPr>
        <p:grpSp>
          <p:nvGrpSpPr>
            <p:cNvPr id="9" name="组合 8"/>
            <p:cNvGrpSpPr/>
            <p:nvPr/>
          </p:nvGrpSpPr>
          <p:grpSpPr>
            <a:xfrm>
              <a:off x="396" y="7703"/>
              <a:ext cx="10938" cy="7518"/>
              <a:chOff x="396" y="8364"/>
              <a:chExt cx="10938" cy="7518"/>
            </a:xfrm>
          </p:grpSpPr>
          <p:pic>
            <p:nvPicPr>
              <p:cNvPr id="8" name="图片 7" descr="微信图片_20221111175930"/>
              <p:cNvPicPr>
                <a:picLocks noChangeAspect="1"/>
              </p:cNvPicPr>
              <p:nvPr/>
            </p:nvPicPr>
            <p:blipFill>
              <a:blip r:embed="rId1"/>
              <a:srcRect r="5942" b="13763"/>
              <a:stretch>
                <a:fillRect/>
              </a:stretch>
            </p:blipFill>
            <p:spPr>
              <a:xfrm>
                <a:off x="396" y="8364"/>
                <a:ext cx="10939" cy="7519"/>
              </a:xfrm>
              <a:prstGeom prst="rect">
                <a:avLst/>
              </a:prstGeom>
            </p:spPr>
          </p:pic>
          <p:sp>
            <p:nvSpPr>
              <p:cNvPr id="5" name="文本框 4"/>
              <p:cNvSpPr txBox="1"/>
              <p:nvPr/>
            </p:nvSpPr>
            <p:spPr>
              <a:xfrm>
                <a:off x="5342" y="9289"/>
                <a:ext cx="3060" cy="1169"/>
              </a:xfrm>
              <a:prstGeom prst="rect">
                <a:avLst/>
              </a:prstGeom>
              <a:solidFill>
                <a:schemeClr val="accent3"/>
              </a:solidFill>
            </p:spPr>
            <p:txBody>
              <a:bodyPr wrap="square" rtlCol="0">
                <a:noAutofit/>
              </a:bodyPr>
              <a:p>
                <a:pPr>
                  <a:buFont typeface="Arial" panose="020B0604020202020204" pitchFamily="34" charset="0"/>
                </a:pPr>
                <a:r>
                  <a:rPr lang="en-US" altLang="zh-CN" sz="2400">
                    <a:solidFill>
                      <a:srgbClr val="FF0000"/>
                    </a:solidFill>
                    <a:latin typeface="Times New Roman" panose="02020603050405020304" charset="0"/>
                    <a:cs typeface="Times New Roman" panose="02020603050405020304" charset="0"/>
                  </a:rPr>
                  <a:t>Test User: Luhan Wen</a:t>
                </a:r>
                <a:endParaRPr lang="en-US" altLang="zh-CN" sz="2400">
                  <a:solidFill>
                    <a:srgbClr val="FF0000"/>
                  </a:solidFill>
                  <a:latin typeface="Times New Roman" panose="02020603050405020304" charset="0"/>
                  <a:cs typeface="Times New Roman" panose="02020603050405020304" charset="0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814" y="8618"/>
                <a:ext cx="3060" cy="1169"/>
              </a:xfrm>
              <a:prstGeom prst="rect">
                <a:avLst/>
              </a:prstGeom>
              <a:solidFill>
                <a:schemeClr val="accent3"/>
              </a:solidFill>
            </p:spPr>
            <p:txBody>
              <a:bodyPr wrap="square" rtlCol="0">
                <a:noAutofit/>
              </a:bodyPr>
              <a:p>
                <a:pPr>
                  <a:buFont typeface="Arial" panose="020B0604020202020204" pitchFamily="34" charset="0"/>
                </a:pPr>
                <a:r>
                  <a:rPr lang="en-US" altLang="zh-CN" sz="2400">
                    <a:solidFill>
                      <a:srgbClr val="FF0000"/>
                    </a:solidFill>
                    <a:latin typeface="Times New Roman" panose="02020603050405020304" charset="0"/>
                    <a:cs typeface="Times New Roman" panose="02020603050405020304" charset="0"/>
                  </a:rPr>
                  <a:t>Test User: Chen Yao</a:t>
                </a:r>
                <a:endParaRPr lang="en-US" altLang="zh-CN" sz="2400">
                  <a:solidFill>
                    <a:srgbClr val="FF0000"/>
                  </a:solidFill>
                  <a:latin typeface="Times New Roman" panose="02020603050405020304" charset="0"/>
                  <a:cs typeface="Times New Roman" panose="02020603050405020304" charset="0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2947" y="15487"/>
              <a:ext cx="838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/>
                <a:t>Photo 1: our member is explaining the test process</a:t>
              </a:r>
              <a:endParaRPr lang="en-US" altLang="zh-CN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Process of Paper Prototyping </a:t>
            </a:r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</a:rPr>
              <a:t>- List of Countries to Choose</a:t>
            </a:r>
            <a:endParaRPr lang="en-US" altLang="zh-CN" sz="4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 descr="list1"/>
          <p:cNvPicPr>
            <a:picLocks noChangeAspect="1"/>
          </p:cNvPicPr>
          <p:nvPr/>
        </p:nvPicPr>
        <p:blipFill>
          <a:blip r:embed="rId1"/>
          <a:srcRect l="36584" t="49595" r="26702" b="17745"/>
          <a:stretch>
            <a:fillRect/>
          </a:stretch>
        </p:blipFill>
        <p:spPr>
          <a:xfrm>
            <a:off x="379730" y="2704465"/>
            <a:ext cx="6799580" cy="392239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957830" y="6626860"/>
            <a:ext cx="4221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Photo 2: test user clicks country “China”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Process of Paper Prototyping </a:t>
            </a:r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List of Countries to Choose</a:t>
            </a:r>
            <a:endParaRPr lang="en-US" altLang="zh-CN" sz="4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图片 3" descr="list2"/>
          <p:cNvPicPr>
            <a:picLocks noChangeAspect="1"/>
          </p:cNvPicPr>
          <p:nvPr/>
        </p:nvPicPr>
        <p:blipFill>
          <a:blip r:embed="rId1"/>
          <a:srcRect l="13018" t="39495" r="16105"/>
          <a:stretch>
            <a:fillRect/>
          </a:stretch>
        </p:blipFill>
        <p:spPr>
          <a:xfrm>
            <a:off x="175260" y="2166620"/>
            <a:ext cx="7129145" cy="45643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184525" y="6731000"/>
            <a:ext cx="411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Photo 3: Jump to China recipes screen</a:t>
            </a:r>
            <a:endParaRPr lang="en-US" altLang="zh-C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Process of Paper Prototyping </a:t>
            </a:r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  <a:sym typeface="+mn-ea"/>
              </a:rPr>
              <a:t>List of Countries to Choose</a:t>
            </a:r>
            <a:endParaRPr lang="en-US" altLang="zh-CN" sz="4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5" name="图片 4" descr="list3"/>
          <p:cNvPicPr>
            <a:picLocks noChangeAspect="1"/>
          </p:cNvPicPr>
          <p:nvPr/>
        </p:nvPicPr>
        <p:blipFill>
          <a:blip r:embed="rId1"/>
          <a:srcRect l="38385" t="36462" r="25950" b="29572"/>
          <a:stretch>
            <a:fillRect/>
          </a:stretch>
        </p:blipFill>
        <p:spPr>
          <a:xfrm rot="5400000">
            <a:off x="-54610" y="3096895"/>
            <a:ext cx="5953760" cy="425259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754505" y="8200390"/>
            <a:ext cx="3294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Photo 4: test user clicks “back”</a:t>
            </a: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Process of Paper Prototyping </a:t>
            </a:r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</a:rPr>
              <a:t>- Add Screen</a:t>
            </a:r>
            <a:endParaRPr lang="en-US" altLang="zh-CN" sz="4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 descr="add1"/>
          <p:cNvPicPr>
            <a:picLocks noChangeAspect="1"/>
          </p:cNvPicPr>
          <p:nvPr/>
        </p:nvPicPr>
        <p:blipFill>
          <a:blip r:embed="rId1"/>
          <a:srcRect l="15038" t="27155" r="26976" b="21296"/>
          <a:stretch>
            <a:fillRect/>
          </a:stretch>
        </p:blipFill>
        <p:spPr>
          <a:xfrm>
            <a:off x="292735" y="2383790"/>
            <a:ext cx="6974205" cy="465010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083560" y="7033895"/>
            <a:ext cx="4183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Photo 5: test user clicks “upload image”</a:t>
            </a:r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251460" y="593090"/>
            <a:ext cx="7279640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>
                <a:latin typeface="Times New Roman" panose="02020603050405020304" charset="0"/>
                <a:cs typeface="Times New Roman" panose="02020603050405020304" charset="0"/>
              </a:rPr>
              <a:t>Process of Paper Prototyping </a:t>
            </a:r>
            <a:r>
              <a:rPr lang="en-US" altLang="zh-CN" sz="4400">
                <a:latin typeface="Times New Roman" panose="02020603050405020304" charset="0"/>
                <a:cs typeface="Times New Roman" panose="02020603050405020304" charset="0"/>
              </a:rPr>
              <a:t>- Add Screen</a:t>
            </a:r>
            <a:endParaRPr lang="en-US" altLang="zh-CN" sz="44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665220" y="8187055"/>
            <a:ext cx="32943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Photo 6: test user clicks “back”</a:t>
            </a:r>
            <a:endParaRPr lang="en-US" altLang="zh-CN"/>
          </a:p>
        </p:txBody>
      </p:sp>
      <p:pic>
        <p:nvPicPr>
          <p:cNvPr id="4" name="图片 3" descr="add3"/>
          <p:cNvPicPr>
            <a:picLocks noChangeAspect="1"/>
          </p:cNvPicPr>
          <p:nvPr/>
        </p:nvPicPr>
        <p:blipFill>
          <a:blip r:embed="rId1"/>
          <a:srcRect l="18745" t="20684" r="29019" b="15481"/>
          <a:stretch>
            <a:fillRect/>
          </a:stretch>
        </p:blipFill>
        <p:spPr>
          <a:xfrm>
            <a:off x="251460" y="2038350"/>
            <a:ext cx="6708140" cy="614870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MmI3YTU5ZDY1Mjk3ZTUwMTBiMTlkZmFmY2Y5NTMwNzIifQ=="/>
  <p:tag name="KSO_WPP_MARK_KEY" val="0e65ce61-70c1-4289-acd1-1aae9f02a21a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3087</Words>
  <Application>WPS 演示</Application>
  <PresentationFormat/>
  <Paragraphs>115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Arial</vt:lpstr>
      <vt:lpstr>宋体</vt:lpstr>
      <vt:lpstr>Wingdings</vt:lpstr>
      <vt:lpstr>Times New Roman</vt:lpstr>
      <vt:lpstr>微软雅黑</vt:lpstr>
      <vt:lpstr>Arial Unicode MS</vt:lpstr>
      <vt:lpstr>Calibri</vt:lpstr>
      <vt:lpstr>默认设计模板</vt:lpstr>
      <vt:lpstr>1_默认设计模板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Yellow</dc:creator>
  <cp:lastModifiedBy>黄婷婷</cp:lastModifiedBy>
  <cp:revision>9</cp:revision>
  <dcterms:created xsi:type="dcterms:W3CDTF">2022-11-08T06:57:00Z</dcterms:created>
  <dcterms:modified xsi:type="dcterms:W3CDTF">2022-11-12T09:09:42Z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2052-11.1.0.12763</vt:lpwstr>
  </property>
  <property fmtid="{D5CDD505-2E9C-101B-9397-08002B2CF9AE}" pid="3" name="ICV">
    <vt:lpwstr>C894344E328949DABAD8C5E4DE180E1E</vt:lpwstr>
  </property>
</Properties>
</file>